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2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E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8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10T09:42:38.22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10T09:42:40.304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1 358,'37'-17,"1"2,65-17,-58 20,730-175,-540 147,326-13,-429 52,-1 6,1 5,254 56,-151-24,-195-36,-7-2,-28-3,-13-1,-392-38,42 4,329 32,-530-20,465 24,0 4,0 4,-176 44,231-43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10T09:42:42.01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1285 547,'1872'0,"-1843"0,-9-1,0 2,1 0,34 6,-53-7,0 1,0-1,0 1,0 0,0 0,0 0,0 0,0 0,0 0,0 0,-1 1,1-1,0 0,1 4,-2-4,0 0,-1 0,1 0,-1 0,0 0,1 0,-1 0,0 1,0-1,1 0,-1 0,0 0,0 1,-1-1,1 0,0 0,0 0,0 1,-1 0,-2 4,1-1,-1 0,0 0,-1-1,1 1,-1-1,0 1,0-1,-7 5,-22 16,-1-2,-1-1,-1-2,-1-2,-1-1,0-2,-48 13,-27 1,-146 18,69-24,0-9,-1-8,0-8,-210-31,359 26,1-3,0-1,-65-28,38 14,-162-50,-111-43,333 115,-1-1,1 0,0 0,0-1,1 0,0-1,-1 1,2-1,-13-14,10 7,0-1,1 0,0 0,-9-25,-33-116,28 79,20 70,0 0,-1 1,1-1,-1 1,0 0,-1-1,1 1,-1 1,0-1,-1 1,1-1,-1 1,1 0,-10-5,-4-1,0 1,0 1,-23-7,23 9,0 0,1-2,-31-18,-18-20,49 31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10T09:42:42.41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10T09:42:43.88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1,'495'86,"-199"-31,109 15,1181 188,-1502-245,-705-38,532 19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10T09:42:51.58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10T09:42:52.57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1 187,'731'18,"14"0,-7-58,-397-11,-24 3,-60 10,38-4,-285 41,17-2,-58 12,-625 114,-17-33,358-50,-41 8,-467 55,797-100,20-2,0 1,0-1,-1-1,1 1,0-1,-1 0,1-1,0 0,0 0,-1 0,1 0,-8-4,14 5,0 0,-1 0,1-1,0 1,-1 0,1 0,0-1,0 1,-1 0,1 0,0-1,0 1,0 0,-1-1,1 1,0 0,0-1,0 1,0-1,0 1,0 0,-1-1,1 1,0 0,0-1,0 1,0-1,1 1,-1 0,0-1,0 1,0 0,0-1,0 1,0 0,0-1,1 1,-1 0,0-1,0 1,1 0,-1-1,0 1,0 0,1 0,-1-1,0 1,1 0,-1 0,0 0,1-1,20-12,11-1,2 1,69-16,-76 23,-1-1,0-1,0-1,0-1,-1-2,42-25,-33 10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10T09:42:53.961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0,'5'0,"0"1,1 0,-1 0,0 1,0-1,0 1,0 0,0 0,0 1,-1-1,1 1,-1 0,1 0,3 5,0-2,-1-1,1 1,0-2,0 1,12 4,20 4,46 7,-25-6,1456 265,30-107,-1517-169,-16-3,0 1,-1 1,1 0,12 5,-23-2,-12 1,-20 4,-1925 412,1916-414,-30 4,64-12,0 1,0-1,0 0,0 0,-1 0,1-1,0 1,0-1,0 0,-7-3,8-4,14-5,25-12,0 2,1 1,1 2,71-26,-54 23,524-193,-554 208,-15 5,1 0,-1 0,1-1,-1-1,-1 1,1-2,-1 1,17-14,-25 18,0 0,0 0,-1 0,1 0,0 0,-1 0,1 0,0 0,-1 0,0-1,1 1,-1 0,0 0,1 0,-1 0,0-1,0 1,0 0,0 0,0-1,-1 0,-11-21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3CB93-91CF-2297-3D6A-06A730C4F3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37295C-14D5-4E80-16EE-DDDF53E47E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05C77-52C0-FDAC-CFDF-3F99B925B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85FD1-861A-337B-B524-08F02A1E6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6A124-FD5F-8C4E-4B29-C6A2692D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0337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58CE9-76D5-EF4E-F8D3-F8D0CAA12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E2A4FD-6158-4A56-6B57-2FDA320187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D9887-F255-A26D-85CF-000AB8A0D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712CC-E9BF-4642-6919-B2B2CD9D2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175A8-C355-57A7-A745-805831768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564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BE9B28-463D-905B-FA60-437AB70512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D669B-A015-0F8E-B615-1740FDE1C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F34E0-62A6-C3E7-86CE-F196C6AC0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54FDE-0128-FFC9-2260-BC312299A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0E603-13F8-A5A2-F115-196CE7970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0282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E5A30-A6F2-08E4-59A8-A30FE41E6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97AA2-9875-93CF-CD98-EF6E178B8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50072-BCF5-BCB8-752B-E4C2C105C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E17DD-7DCB-4A7E-21FC-A4B98FB27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093FC-7071-0B0F-EDDF-4B35F9B27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9251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3C55B-C7F3-D0AB-E543-ED39BA56C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1502A-4CB5-C0E7-1149-04509A56B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A5FBE-8764-6CEA-FB86-2B0C379D3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3E940-B716-C479-5DF4-4752B47C9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D97FC-11E3-C03F-21AD-9815A6CC8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093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0B8A5-5987-F3D2-111D-A829B5222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3D8E1-039D-A188-BEEB-CBC4E2AB6E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F3C81F-EA1F-96B4-4BBE-91AE129BA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28810-67C7-6B97-441A-8994A9D50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A51F1B-0E3E-A936-2BE0-7712B253C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D0EF7D-B213-0EE5-BEE7-006457870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7166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A368-49CD-EEA2-57F4-DA33BFDCC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3DE86-FB5D-3FC9-4027-2E2D582C8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0093F1-880E-8D28-EA88-802D04C71E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BA18D-0E30-5CB0-DA49-62B46D34D9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A517D6-9189-3C49-89E8-A7DBFC8B02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6F796C-0961-6EDC-574A-F3E7B5D7D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CCD5D5-234B-428B-8D69-0D0FD5B2B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9E5248-095D-8C0F-A51B-65DF9CF2A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4828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B3986-A650-1FD0-3F0F-B80AC47C8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8CEAA-6F17-9215-C1F5-C5D4A7AEB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A73C5-973B-7920-DC5F-94C48F7FD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C74618-473A-9019-9321-9C4324DB8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7696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6BB4B6-B64F-ADF6-E345-FE74A9D31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38F9F3-EB54-48E7-DF84-F97B1D04C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67AAA1-7D0C-F8F8-ADD6-2DF05B9BB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778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8184A-B300-E7AB-1626-69624B6D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BA5AD-0497-A067-1F7A-198C6B9C8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04A4C0-C736-4CEA-89AF-2AB024049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DD482-5E14-7BB8-4589-5090701F0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CFA5B6-B9D5-9350-12D7-E23876AE4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9E4D8-3B79-17E3-0547-BD07F3BCB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508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20EF1-7C27-F5CF-828F-F6EFACB5A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B951BF-A341-7C75-5699-B4E35701D9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76ECC5-ECF2-8F21-5F0E-292BBC287C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2AAF7F-8A24-9A24-F660-CD9D289BC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795575-7FC4-2357-AC6F-A5291DAE8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40751D-DB9F-AF6A-7D4E-6ED7525B6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3976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C597B8-A87B-8053-7F66-0493E16BE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BE685-DDB7-C240-958F-3B31BCDBF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9C5B4-EB1C-0D39-6A71-28FC53038F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A5427-A6E4-4F26-8A0F-67F331348AFB}" type="datetimeFigureOut">
              <a:rPr lang="en-IN" smtClean="0"/>
              <a:t>10-09-2024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565F9-742D-B6FE-8CDC-5DF9FC4E0E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D74DE-2D13-E410-CD36-862444E67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D2701-C111-461D-95B5-62269D599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463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customXml" Target="../ink/ink7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customXml" Target="../ink/ink6.xml"/><Relationship Id="rId2" Type="http://schemas.openxmlformats.org/officeDocument/2006/relationships/image" Target="../media/image1.png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5.png"/><Relationship Id="rId5" Type="http://schemas.openxmlformats.org/officeDocument/2006/relationships/customXml" Target="../ink/ink2.xml"/><Relationship Id="rId15" Type="http://schemas.openxmlformats.org/officeDocument/2006/relationships/customXml" Target="../ink/ink8.xml"/><Relationship Id="rId10" Type="http://schemas.openxmlformats.org/officeDocument/2006/relationships/customXml" Target="../ink/ink5.xml"/><Relationship Id="rId4" Type="http://schemas.openxmlformats.org/officeDocument/2006/relationships/image" Target="../media/image2.png"/><Relationship Id="rId9" Type="http://schemas.openxmlformats.org/officeDocument/2006/relationships/customXml" Target="../ink/ink4.xml"/><Relationship Id="rId1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3B0528-B87F-B8A7-DE82-DE34B6692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48CE726-D19A-6F65-E711-219E071EB3C1}"/>
                  </a:ext>
                </a:extLst>
              </p14:cNvPr>
              <p14:cNvContentPartPr/>
              <p14:nvPr/>
            </p14:nvContentPartPr>
            <p14:xfrm>
              <a:off x="594000" y="2583000"/>
              <a:ext cx="360" cy="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48CE726-D19A-6F65-E711-219E071EB3C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4360" y="2403360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80A67BD-E3A3-F887-2475-2F4F9A533F76}"/>
                  </a:ext>
                </a:extLst>
              </p14:cNvPr>
              <p14:cNvContentPartPr/>
              <p14:nvPr/>
            </p14:nvContentPartPr>
            <p14:xfrm>
              <a:off x="239760" y="328680"/>
              <a:ext cx="1040400" cy="1288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80A67BD-E3A3-F887-2475-2F4F9A533F7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0120" y="149040"/>
                <a:ext cx="1220040" cy="4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DFEAC34-9CEA-5DD4-240F-66360B100C1B}"/>
                  </a:ext>
                </a:extLst>
              </p14:cNvPr>
              <p14:cNvContentPartPr/>
              <p14:nvPr/>
            </p14:nvContentPartPr>
            <p14:xfrm>
              <a:off x="108720" y="180000"/>
              <a:ext cx="1201320" cy="3369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DFEAC34-9CEA-5DD4-240F-66360B100C1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080" y="360"/>
                <a:ext cx="1380960" cy="69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3221EF1-11EC-2FA8-5612-F37237E883F0}"/>
                  </a:ext>
                </a:extLst>
              </p14:cNvPr>
              <p14:cNvContentPartPr/>
              <p14:nvPr/>
            </p14:nvContentPartPr>
            <p14:xfrm>
              <a:off x="102960" y="114210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3221EF1-11EC-2FA8-5612-F37237E883F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960" y="-65790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C0DB4984-68A8-2C55-D3D9-408B391E5BDA}"/>
                  </a:ext>
                </a:extLst>
              </p14:cNvPr>
              <p14:cNvContentPartPr/>
              <p14:nvPr/>
            </p14:nvContentPartPr>
            <p14:xfrm>
              <a:off x="171000" y="331290"/>
              <a:ext cx="1032120" cy="17424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C0DB4984-68A8-2C55-D3D9-408B391E5BD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360" y="151650"/>
                <a:ext cx="1211760" cy="53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EFA1088-ACC2-93CE-E988-970E9DCCEE17}"/>
                  </a:ext>
                </a:extLst>
              </p14:cNvPr>
              <p14:cNvContentPartPr/>
              <p14:nvPr/>
            </p14:nvContentPartPr>
            <p14:xfrm>
              <a:off x="708480" y="548370"/>
              <a:ext cx="36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EFA1088-ACC2-93CE-E988-970E9DCCEE1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8840" y="368370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D50A280F-CE45-F745-CA12-99B00A6A323E}"/>
                  </a:ext>
                </a:extLst>
              </p14:cNvPr>
              <p14:cNvContentPartPr/>
              <p14:nvPr/>
            </p14:nvContentPartPr>
            <p14:xfrm>
              <a:off x="708480" y="481050"/>
              <a:ext cx="1246320" cy="1515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D50A280F-CE45-F745-CA12-99B00A6A323E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18840" y="301050"/>
                <a:ext cx="1425960" cy="51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FD65B8CC-FF03-0EED-6D4A-15D776D24E7D}"/>
                  </a:ext>
                </a:extLst>
              </p14:cNvPr>
              <p14:cNvContentPartPr/>
              <p14:nvPr/>
            </p14:nvContentPartPr>
            <p14:xfrm>
              <a:off x="1062720" y="537210"/>
              <a:ext cx="1261080" cy="3769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FD65B8CC-FF03-0EED-6D4A-15D776D24E7D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73080" y="357210"/>
                <a:ext cx="1440720" cy="73656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Oval 14">
            <a:extLst>
              <a:ext uri="{FF2B5EF4-FFF2-40B4-BE49-F238E27FC236}">
                <a16:creationId xmlns:a16="http://schemas.microsoft.com/office/drawing/2014/main" id="{DDF79987-9ABE-1C7F-61B7-1200B7171057}"/>
              </a:ext>
            </a:extLst>
          </p:cNvPr>
          <p:cNvSpPr/>
          <p:nvPr/>
        </p:nvSpPr>
        <p:spPr>
          <a:xfrm>
            <a:off x="11282220" y="102870"/>
            <a:ext cx="801060" cy="7995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reflection blurRad="6350" stA="60000" endA="900" endPos="58000" dir="5400000" sy="-100000" algn="bl" rotWithShape="0"/>
                </a:effectLst>
              </a:rPr>
              <a:t>BV</a:t>
            </a:r>
            <a:endParaRPr lang="en-IN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reflection blurRad="6350" stA="60000" endA="900" endPos="58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8162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CF519E-813C-55CF-93C3-46391C8E3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D629479-B49B-4E9A-5299-0E055101F0A4}"/>
              </a:ext>
            </a:extLst>
          </p:cNvPr>
          <p:cNvSpPr/>
          <p:nvPr/>
        </p:nvSpPr>
        <p:spPr>
          <a:xfrm>
            <a:off x="11247930" y="102870"/>
            <a:ext cx="801060" cy="7995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reflection blurRad="6350" stA="60000" endA="900" endPos="58000" dir="5400000" sy="-100000" algn="bl" rotWithShape="0"/>
                </a:effectLst>
              </a:rPr>
              <a:t>BV</a:t>
            </a:r>
            <a:endParaRPr lang="en-IN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reflection blurRad="6350" stA="60000" endA="900" endPos="58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58970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6293D8-BEFE-EC00-9931-E31117E187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A79B0029-8ACA-8165-E27E-FC64AFA3577E}"/>
              </a:ext>
            </a:extLst>
          </p:cNvPr>
          <p:cNvSpPr/>
          <p:nvPr/>
        </p:nvSpPr>
        <p:spPr>
          <a:xfrm>
            <a:off x="11259360" y="102870"/>
            <a:ext cx="801060" cy="7995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reflection blurRad="6350" stA="60000" endA="900" endPos="58000" dir="5400000" sy="-100000" algn="bl" rotWithShape="0"/>
                </a:effectLst>
              </a:rPr>
              <a:t>BV</a:t>
            </a:r>
            <a:endParaRPr lang="en-IN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reflection blurRad="6350" stA="60000" endA="900" endPos="58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19433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C4EF52-3153-35E3-33BB-E8D4B0179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ADAD3753-A055-43A5-05B7-A42F0B9D4DEB}"/>
              </a:ext>
            </a:extLst>
          </p:cNvPr>
          <p:cNvSpPr/>
          <p:nvPr/>
        </p:nvSpPr>
        <p:spPr>
          <a:xfrm>
            <a:off x="11099340" y="262890"/>
            <a:ext cx="801060" cy="7995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reflection blurRad="6350" stA="60000" endA="900" endPos="58000" dir="5400000" sy="-100000" algn="bl" rotWithShape="0"/>
                </a:effectLst>
              </a:rPr>
              <a:t>BV</a:t>
            </a:r>
            <a:endParaRPr lang="en-IN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reflection blurRad="6350" stA="60000" endA="900" endPos="58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0726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AA2D78-73C1-2C03-1B1C-0D2524EFC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0612AB4-2921-643C-DD7B-A1B292CC9C36}"/>
              </a:ext>
            </a:extLst>
          </p:cNvPr>
          <p:cNvSpPr/>
          <p:nvPr/>
        </p:nvSpPr>
        <p:spPr>
          <a:xfrm>
            <a:off x="11099340" y="251460"/>
            <a:ext cx="801060" cy="7995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reflection blurRad="6350" stA="60000" endA="900" endPos="58000" dir="5400000" sy="-100000" algn="bl" rotWithShape="0"/>
                </a:effectLst>
              </a:rPr>
              <a:t>BV</a:t>
            </a:r>
            <a:endParaRPr lang="en-IN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reflection blurRad="6350" stA="60000" endA="900" endPos="58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21889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640607-621E-19B0-B55F-63D876A08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ACBB1CA5-732B-A3A0-2AFB-F4A78DD95F4D}"/>
              </a:ext>
            </a:extLst>
          </p:cNvPr>
          <p:cNvSpPr/>
          <p:nvPr/>
        </p:nvSpPr>
        <p:spPr>
          <a:xfrm>
            <a:off x="11099340" y="251460"/>
            <a:ext cx="801060" cy="79956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reflection blurRad="6350" stA="60000" endA="900" endPos="58000" dir="5400000" sy="-100000" algn="bl" rotWithShape="0"/>
                </a:effectLst>
              </a:rPr>
              <a:t>BV</a:t>
            </a:r>
            <a:endParaRPr lang="en-IN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reflection blurRad="6350" stA="60000" endA="900" endPos="58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45169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6</Words>
  <Application>Microsoft Office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Swapnajeet A</dc:creator>
  <cp:lastModifiedBy>Mahankali Naga Venkata Rupesh Pavan Sai Mohan</cp:lastModifiedBy>
  <cp:revision>3</cp:revision>
  <dcterms:created xsi:type="dcterms:W3CDTF">2024-05-05T13:52:22Z</dcterms:created>
  <dcterms:modified xsi:type="dcterms:W3CDTF">2024-09-10T09:48:59Z</dcterms:modified>
</cp:coreProperties>
</file>

<file path=docProps/thumbnail.jpeg>
</file>